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5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3D658E-45C3-42A0-B7CE-EDCFF080C853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B1028B-C634-4B27-A4F2-0649A925CEB9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B534-F946-4B94-8516-92DDB9650015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5FD9-ADD9-43D7-911C-AEB5D2557E54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0" name="Obdĺžnik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B534-F946-4B94-8516-92DDB9650015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5FD9-ADD9-43D7-911C-AEB5D2557E5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B534-F946-4B94-8516-92DDB9650015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5FD9-ADD9-43D7-911C-AEB5D2557E5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B534-F946-4B94-8516-92DDB9650015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5FD9-ADD9-43D7-911C-AEB5D2557E5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B534-F946-4B94-8516-92DDB9650015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5FD9-ADD9-43D7-911C-AEB5D2557E5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B534-F946-4B94-8516-92DDB9650015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5FD9-ADD9-43D7-911C-AEB5D2557E5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B534-F946-4B94-8516-92DDB9650015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5FD9-ADD9-43D7-911C-AEB5D2557E5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B534-F946-4B94-8516-92DDB9650015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5FD9-ADD9-43D7-911C-AEB5D2557E5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B534-F946-4B94-8516-92DDB9650015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5FD9-ADD9-43D7-911C-AEB5D2557E5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B534-F946-4B94-8516-92DDB9650015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5FD9-ADD9-43D7-911C-AEB5D2557E54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2" name="Obdĺžnik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3358B534-F946-4B94-8516-92DDB9650015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11" name="Obdĺžnik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AABF5FD9-ADD9-43D7-911C-AEB5D2557E54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ĺžnik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Obdĺžnik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358B534-F946-4B94-8516-92DDB9650015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ABF5FD9-ADD9-43D7-911C-AEB5D2557E54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2627784" y="692696"/>
            <a:ext cx="362301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7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Rýchlosť</a:t>
            </a:r>
            <a:endParaRPr lang="sk-SK" sz="72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0" y="117693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000" dirty="0" smtClean="0">
                <a:solidFill>
                  <a:srgbClr val="FF0000"/>
                </a:solidFill>
              </a:rPr>
              <a:t/>
            </a:r>
            <a:br>
              <a:rPr lang="sk-SK" sz="2000" dirty="0" smtClean="0">
                <a:solidFill>
                  <a:srgbClr val="FF0000"/>
                </a:solidFill>
              </a:rPr>
            </a:br>
            <a:r>
              <a:rPr lang="sk-SK" sz="2000" dirty="0" smtClean="0">
                <a:solidFill>
                  <a:srgbClr val="FF0000"/>
                </a:solidFill>
              </a:rPr>
              <a:t/>
            </a:r>
            <a:br>
              <a:rPr lang="sk-SK" sz="2000" dirty="0" smtClean="0">
                <a:solidFill>
                  <a:srgbClr val="FF0000"/>
                </a:solidFill>
              </a:rPr>
            </a:br>
            <a:endParaRPr lang="sk-SK" sz="2000" dirty="0">
              <a:solidFill>
                <a:srgbClr val="FF0000"/>
              </a:solidFill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899592" y="1556792"/>
            <a:ext cx="77403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3200" b="1" dirty="0" smtClean="0">
                <a:solidFill>
                  <a:srgbClr val="7030A0"/>
                </a:solidFill>
              </a:rPr>
              <a:t>Rýchlosť</a:t>
            </a:r>
            <a:r>
              <a:rPr lang="sk-SK" sz="3200" dirty="0" smtClean="0">
                <a:solidFill>
                  <a:srgbClr val="7030A0"/>
                </a:solidFill>
              </a:rPr>
              <a:t> (značka </a:t>
            </a:r>
            <a:r>
              <a:rPr lang="sk-SK" sz="3200" i="1" dirty="0" smtClean="0">
                <a:solidFill>
                  <a:srgbClr val="7030A0"/>
                </a:solidFill>
              </a:rPr>
              <a:t>v</a:t>
            </a:r>
            <a:r>
              <a:rPr lang="sk-SK" sz="3200" dirty="0" smtClean="0">
                <a:solidFill>
                  <a:srgbClr val="7030A0"/>
                </a:solidFill>
              </a:rPr>
              <a:t> alebo </a:t>
            </a:r>
            <a:r>
              <a:rPr lang="sk-SK" sz="3200" i="1" dirty="0" smtClean="0">
                <a:solidFill>
                  <a:srgbClr val="7030A0"/>
                </a:solidFill>
              </a:rPr>
              <a:t>w</a:t>
            </a:r>
            <a:r>
              <a:rPr lang="sk-SK" sz="3200" dirty="0" smtClean="0">
                <a:solidFill>
                  <a:srgbClr val="7030A0"/>
                </a:solidFill>
              </a:rPr>
              <a:t>) telesa je vektorová veličina definovaná ako zmena polohy telesa (teda úsek dráhy, ds) vydelená časom, za ktorý zmena nastala (dt).</a:t>
            </a:r>
          </a:p>
          <a:p>
            <a:r>
              <a:rPr lang="sk-SK" sz="3200" dirty="0" smtClean="0">
                <a:solidFill>
                  <a:srgbClr val="7030A0"/>
                </a:solidFill>
              </a:rPr>
              <a:t>Vyjadruje mieru akou sa mení poloha telesa v čase. Jednotkou rýchlosti v sústave SI</a:t>
            </a:r>
            <a:r>
              <a:rPr lang="sk-SK" sz="3200" dirty="0">
                <a:solidFill>
                  <a:srgbClr val="7030A0"/>
                </a:solidFill>
              </a:rPr>
              <a:t> </a:t>
            </a:r>
            <a:r>
              <a:rPr lang="sk-SK" sz="3200" dirty="0" smtClean="0">
                <a:solidFill>
                  <a:srgbClr val="7030A0"/>
                </a:solidFill>
              </a:rPr>
              <a:t>je meter za sekundu (m/s). Bežnou jednotkou je aj kilometer za hodinu (km/h). V špeciálnej teórii relativity je rýchlosť telies obmedzená zhora rýchlosťou svetla</a:t>
            </a:r>
            <a:r>
              <a:rPr lang="sk-SK" sz="3200" dirty="0">
                <a:solidFill>
                  <a:srgbClr val="7030A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2699792" y="188640"/>
            <a:ext cx="309732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72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Gepard</a:t>
            </a:r>
            <a:endParaRPr lang="sk-SK" sz="72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1115616" y="1556792"/>
            <a:ext cx="734481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3200" dirty="0" smtClean="0">
                <a:solidFill>
                  <a:srgbClr val="7030A0"/>
                </a:solidFill>
              </a:rPr>
              <a:t>Gepard štíhly je mačkovitá šelma, preslávená ako najrýchlejší suchozemské zviera. Na krátke vzdialenosti môže bežať rýchlosťou cez 100 km / h</a:t>
            </a:r>
            <a:endParaRPr lang="sk-SK" sz="3200" dirty="0">
              <a:solidFill>
                <a:srgbClr val="7030A0"/>
              </a:solidFill>
            </a:endParaRPr>
          </a:p>
        </p:txBody>
      </p:sp>
      <p:pic>
        <p:nvPicPr>
          <p:cNvPr id="6" name="Obrázok 5" descr="gepar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3645024"/>
            <a:ext cx="3857143" cy="289285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115616" y="404664"/>
            <a:ext cx="65517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Plachetník Atlanticky</a:t>
            </a:r>
            <a:endParaRPr lang="sk-SK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539552" y="1916832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k-SK" sz="2800" dirty="0" smtClean="0">
                <a:solidFill>
                  <a:srgbClr val="7030A0"/>
                </a:solidFill>
              </a:rPr>
              <a:t>Najrýchlejšou rybou je plachetník atlantický. Pláva rýchlosťou 130 km za hodinu.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</p:txBody>
      </p:sp>
      <p:pic>
        <p:nvPicPr>
          <p:cNvPr id="6" name="Obrázok 5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3501008"/>
            <a:ext cx="4032448" cy="289118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835696" y="260648"/>
            <a:ext cx="487184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6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Mamba čierna</a:t>
            </a:r>
            <a:endParaRPr lang="sk-SK" sz="6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1115616" y="1700808"/>
            <a:ext cx="4572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k-SK" sz="2800" dirty="0" smtClean="0">
                <a:solidFill>
                  <a:srgbClr val="7030A0"/>
                </a:solidFill>
              </a:rPr>
              <a:t>Najrýchlejším plazom je mamba čierna s rýchlosťou 19 km za hodinu. Bez problémov by tak predbehla dikobraza, netopiera alebo gibona.  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</p:txBody>
      </p:sp>
      <p:pic>
        <p:nvPicPr>
          <p:cNvPr id="6" name="Obrázok 5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3717032"/>
            <a:ext cx="3600400" cy="26048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611560" y="1772816"/>
            <a:ext cx="4572000" cy="32316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k-SK" sz="2800" dirty="0" smtClean="0">
                <a:solidFill>
                  <a:srgbClr val="7030A0"/>
                </a:solidFill>
              </a:rPr>
              <a:t>Najrýchlejši vták je sokol sťahovavý. Dokáže letieť rýchlosťou 240 km za hodinu. Ľudia zaznameli v poslednom čase letieť sokola rýchlosťou 300 km za hodinu.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</p:txBody>
      </p:sp>
      <p:sp>
        <p:nvSpPr>
          <p:cNvPr id="5" name="Obdĺžnik 4"/>
          <p:cNvSpPr/>
          <p:nvPr/>
        </p:nvSpPr>
        <p:spPr>
          <a:xfrm>
            <a:off x="1691680" y="332656"/>
            <a:ext cx="54005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Sokol</a:t>
            </a:r>
            <a:endParaRPr lang="sk-SK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6" name="Obrázok 5" descr="images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1844824"/>
            <a:ext cx="3312368" cy="350989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2987824" y="188640"/>
            <a:ext cx="249619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6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Pštros</a:t>
            </a:r>
            <a:endParaRPr lang="sk-SK" sz="6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611560" y="2132856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k-SK" sz="2800" dirty="0" smtClean="0">
                <a:solidFill>
                  <a:srgbClr val="7030A0"/>
                </a:solidFill>
              </a:rPr>
              <a:t>Z nelietajúcich vtákov je najrýchlejší </a:t>
            </a:r>
            <a:r>
              <a:rPr lang="sk-SK" sz="2800" b="1" dirty="0" smtClean="0">
                <a:solidFill>
                  <a:srgbClr val="7030A0"/>
                </a:solidFill>
              </a:rPr>
              <a:t>pštros dvojprstý</a:t>
            </a:r>
            <a:r>
              <a:rPr lang="sk-SK" sz="2800" dirty="0" smtClean="0">
                <a:solidFill>
                  <a:srgbClr val="7030A0"/>
                </a:solidFill>
              </a:rPr>
              <a:t>. Vie utekať rýchlosťou 72 km/h.</a:t>
            </a:r>
            <a:endParaRPr lang="sk-SK" sz="2800" dirty="0">
              <a:solidFill>
                <a:srgbClr val="7030A0"/>
              </a:solidFill>
            </a:endParaRPr>
          </a:p>
        </p:txBody>
      </p:sp>
      <p:pic>
        <p:nvPicPr>
          <p:cNvPr id="6" name="Obrázok 5" descr="pstro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2204864"/>
            <a:ext cx="3168352" cy="3911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060467" y="2967335"/>
            <a:ext cx="70230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Ďakujem za pozornosť </a:t>
            </a:r>
            <a:endParaRPr lang="sk-SK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">
  <a:themeElements>
    <a:clrScheme name="Modu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77</TotalTime>
  <Words>148</Words>
  <Application>Microsoft Office PowerPoint</Application>
  <PresentationFormat>Prezentácia na obrazovke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9" baseType="lpstr">
      <vt:lpstr>Modul</vt:lpstr>
      <vt:lpstr>Snímka 1</vt:lpstr>
      <vt:lpstr>Snímka 2</vt:lpstr>
      <vt:lpstr>Snímka 3</vt:lpstr>
      <vt:lpstr>Snímka 4</vt:lpstr>
      <vt:lpstr>Snímka 5</vt:lpstr>
      <vt:lpstr>Snímka 6</vt:lpstr>
      <vt:lpstr>Snímka 7</vt:lpstr>
      <vt:lpstr>Snímka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admin</dc:creator>
  <cp:lastModifiedBy>admin</cp:lastModifiedBy>
  <cp:revision>9</cp:revision>
  <dcterms:created xsi:type="dcterms:W3CDTF">2013-03-04T06:36:59Z</dcterms:created>
  <dcterms:modified xsi:type="dcterms:W3CDTF">2013-03-06T07:14:11Z</dcterms:modified>
</cp:coreProperties>
</file>